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5" r:id="rId4"/>
    <p:sldId id="270" r:id="rId5"/>
    <p:sldId id="269" r:id="rId6"/>
    <p:sldId id="268" r:id="rId7"/>
    <p:sldId id="267" r:id="rId8"/>
    <p:sldId id="266" r:id="rId9"/>
    <p:sldId id="264" r:id="rId10"/>
    <p:sldId id="263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 dir="ru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5.jpeg"/><Relationship Id="rId5" Type="http://schemas.openxmlformats.org/officeDocument/2006/relationships/slide" Target="slide7.xml"/><Relationship Id="rId10" Type="http://schemas.openxmlformats.org/officeDocument/2006/relationships/image" Target="../media/image4.jpeg"/><Relationship Id="rId4" Type="http://schemas.openxmlformats.org/officeDocument/2006/relationships/slide" Target="slide6.xm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142984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Презентация на тему :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 «Зимние виды спорта»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0520" y="5143512"/>
            <a:ext cx="8553480" cy="2014542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rgbClr val="7030A0"/>
                </a:solidFill>
              </a:rPr>
              <a:t>Выполнила:</a:t>
            </a:r>
          </a:p>
          <a:p>
            <a:pPr algn="r"/>
            <a:r>
              <a:rPr lang="ru-RU" sz="1600" dirty="0" smtClean="0">
                <a:solidFill>
                  <a:srgbClr val="7030A0"/>
                </a:solidFill>
              </a:rPr>
              <a:t>воспитатель МКДОУ детский сад №2</a:t>
            </a:r>
          </a:p>
          <a:p>
            <a:pPr algn="r"/>
            <a:r>
              <a:rPr lang="ru-RU" sz="1600" dirty="0" smtClean="0">
                <a:solidFill>
                  <a:srgbClr val="7030A0"/>
                </a:solidFill>
              </a:rPr>
              <a:t>г</a:t>
            </a:r>
            <a:r>
              <a:rPr lang="ru-RU" sz="1600" dirty="0" smtClean="0">
                <a:solidFill>
                  <a:srgbClr val="7030A0"/>
                </a:solidFill>
              </a:rPr>
              <a:t>руппы №1</a:t>
            </a:r>
          </a:p>
          <a:p>
            <a:pPr algn="r"/>
            <a:r>
              <a:rPr lang="ru-RU" sz="1600" dirty="0" smtClean="0">
                <a:solidFill>
                  <a:srgbClr val="7030A0"/>
                </a:solidFill>
              </a:rPr>
              <a:t>Соколова О.Ф.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5.jpg"/>
          <p:cNvPicPr>
            <a:picLocks noGrp="1" noChangeAspect="1"/>
          </p:cNvPicPr>
          <p:nvPr>
            <p:ph idx="1"/>
          </p:nvPr>
        </p:nvPicPr>
        <p:blipFill>
          <a:blip r:embed="rId2"/>
          <a:srcRect l="4208" t="1578" r="3192" b="6874"/>
          <a:stretch>
            <a:fillRect/>
          </a:stretch>
        </p:blipFill>
        <p:spPr>
          <a:xfrm>
            <a:off x="-1" y="1071546"/>
            <a:ext cx="4281353" cy="5643602"/>
          </a:xfrm>
        </p:spPr>
      </p:pic>
      <p:sp>
        <p:nvSpPr>
          <p:cNvPr id="5" name="Прямоугольник 4"/>
          <p:cNvSpPr/>
          <p:nvPr/>
        </p:nvSpPr>
        <p:spPr>
          <a:xfrm>
            <a:off x="4429124" y="2714620"/>
            <a:ext cx="5143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Спорт на свете есть такой,</a:t>
            </a:r>
          </a:p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Популярен он зимой.</a:t>
            </a:r>
          </a:p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На полозьях ты бежишь,</a:t>
            </a:r>
          </a:p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За соперником спешишь.</a:t>
            </a:r>
            <a:endParaRPr lang="ru-RU" sz="28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+mj-lt"/>
              </a:rPr>
              <a:t>Спорт – это жизнь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+mj-lt"/>
              </a:rPr>
              <a:t>Спорт – это здоровье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+mj-lt"/>
              </a:rPr>
              <a:t>Спорт – это радость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364f39167341b3afdcf93a615c78b6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3429000"/>
            <a:ext cx="3683831" cy="3000372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Цель и задачи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*Цель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Познакомить детей с зимними видами спорта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*Задачи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1.Расширять знания детей о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спорте.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Познакомить с некоторыми видами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спорта.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ЗИМНИЕ ВИДЫ СПОРТА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hlinkClick r:id="rId2" action="ppaction://hlinksldjump"/>
              </a:rPr>
              <a:t>Фристайл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hlinkClick r:id="rId3" action="ppaction://hlinksldjump"/>
              </a:rPr>
              <a:t>Коньки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hlinkClick r:id="rId4" action="ppaction://hlinksldjump"/>
              </a:rPr>
              <a:t>Скелетон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hlinkClick r:id="rId5" action="ppaction://hlinksldjump"/>
              </a:rPr>
              <a:t>Бобслей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hlinkClick r:id="rId6" action="ppaction://hlinksldjump"/>
              </a:rPr>
              <a:t>Двоеборье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hlinkClick r:id="rId7" action="ppaction://hlinksldjump"/>
              </a:rPr>
              <a:t>Биатлон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hlinkClick r:id="rId8" action="ppaction://hlinksldjump"/>
              </a:rPr>
              <a:t>Лыжные гонки</a:t>
            </a:r>
            <a:endParaRPr lang="ru-RU" dirty="0" smtClean="0">
              <a:solidFill>
                <a:srgbClr val="7030A0"/>
              </a:solidFill>
            </a:endParaRPr>
          </a:p>
        </p:txBody>
      </p:sp>
      <p:pic>
        <p:nvPicPr>
          <p:cNvPr id="4" name="Рисунок 3" descr="364f39167341b3afdcf93a615c78b69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00364" y="1928802"/>
            <a:ext cx="2691398" cy="1902048"/>
          </a:xfrm>
          <a:prstGeom prst="rect">
            <a:avLst/>
          </a:prstGeom>
        </p:spPr>
      </p:pic>
      <p:pic>
        <p:nvPicPr>
          <p:cNvPr id="5" name="Рисунок 4" descr="img17.jpg"/>
          <p:cNvPicPr>
            <a:picLocks noChangeAspect="1"/>
          </p:cNvPicPr>
          <p:nvPr/>
        </p:nvPicPr>
        <p:blipFill>
          <a:blip r:embed="rId10" cstate="print"/>
          <a:srcRect l="13281" t="17708" r="3906" b="3125"/>
          <a:stretch>
            <a:fillRect/>
          </a:stretch>
        </p:blipFill>
        <p:spPr>
          <a:xfrm>
            <a:off x="6286512" y="3643314"/>
            <a:ext cx="2590567" cy="1857388"/>
          </a:xfrm>
          <a:prstGeom prst="rect">
            <a:avLst/>
          </a:prstGeom>
        </p:spPr>
      </p:pic>
      <p:pic>
        <p:nvPicPr>
          <p:cNvPr id="6" name="Рисунок 5" descr="img1.jpg"/>
          <p:cNvPicPr>
            <a:picLocks noChangeAspect="1"/>
          </p:cNvPicPr>
          <p:nvPr/>
        </p:nvPicPr>
        <p:blipFill>
          <a:blip r:embed="rId11" cstate="print"/>
          <a:srcRect t="14583" r="10156"/>
          <a:stretch>
            <a:fillRect/>
          </a:stretch>
        </p:blipFill>
        <p:spPr>
          <a:xfrm>
            <a:off x="5843945" y="1357298"/>
            <a:ext cx="2705028" cy="1928802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45"/>
            <a:ext cx="4357686" cy="5810248"/>
          </a:xfrm>
        </p:spPr>
      </p:pic>
      <p:sp>
        <p:nvSpPr>
          <p:cNvPr id="5" name="Содержимое 4"/>
          <p:cNvSpPr txBox="1">
            <a:spLocks/>
          </p:cNvSpPr>
          <p:nvPr/>
        </p:nvSpPr>
        <p:spPr>
          <a:xfrm>
            <a:off x="4857752" y="1357298"/>
            <a:ext cx="4040188" cy="371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 этот спорт,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много слышал: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Воздушный акробат на лыжах.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47753"/>
            <a:ext cx="4357686" cy="5810247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0" y="228599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И мальчишки, и девчонки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Очень любят нас зимой,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Режут лёд узором тонким,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Не хотят идти домой.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Мы изящны и легки,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Мы – фигурные 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5ad093126594484d774c80884228ac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4339842" cy="5786454"/>
          </a:xfrm>
        </p:spPr>
      </p:pic>
      <p:sp>
        <p:nvSpPr>
          <p:cNvPr id="5" name="Прямоугольник 4"/>
          <p:cNvSpPr/>
          <p:nvPr/>
        </p:nvSpPr>
        <p:spPr>
          <a:xfrm>
            <a:off x="4429124" y="2000240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Я на санках вниз лечу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Головой вперёд.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От восторга я кричу.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Что это за спорт?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7231b0f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45"/>
            <a:ext cx="4357686" cy="5768487"/>
          </a:xfrm>
        </p:spPr>
      </p:pic>
      <p:sp>
        <p:nvSpPr>
          <p:cNvPr id="5" name="Прямоугольник 4"/>
          <p:cNvSpPr/>
          <p:nvPr/>
        </p:nvSpPr>
        <p:spPr>
          <a:xfrm>
            <a:off x="4357686" y="235743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400" dirty="0" smtClean="0">
                <a:solidFill>
                  <a:srgbClr val="7030A0"/>
                </a:solidFill>
              </a:rPr>
              <a:t>Вопрос не лёгкий у меня,</a:t>
            </a:r>
          </a:p>
          <a:p>
            <a:pPr fontAlgn="base"/>
            <a:r>
              <a:rPr lang="ru-RU" sz="2400" dirty="0" smtClean="0">
                <a:solidFill>
                  <a:srgbClr val="7030A0"/>
                </a:solidFill>
              </a:rPr>
              <a:t>Как это называют,</a:t>
            </a:r>
          </a:p>
          <a:p>
            <a:pPr fontAlgn="base"/>
            <a:r>
              <a:rPr lang="ru-RU" sz="2400" dirty="0" smtClean="0">
                <a:solidFill>
                  <a:srgbClr val="7030A0"/>
                </a:solidFill>
              </a:rPr>
              <a:t>Когда спортсмены на санях</a:t>
            </a:r>
          </a:p>
          <a:p>
            <a:pPr fontAlgn="base"/>
            <a:r>
              <a:rPr lang="ru-RU" sz="2400" dirty="0" smtClean="0">
                <a:solidFill>
                  <a:srgbClr val="7030A0"/>
                </a:solidFill>
              </a:rPr>
              <a:t>По жёлобу съезжают?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2f4820e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4293717" cy="5786454"/>
          </a:xfrm>
        </p:spPr>
      </p:pic>
      <p:sp>
        <p:nvSpPr>
          <p:cNvPr id="5" name="Прямоугольник 4"/>
          <p:cNvSpPr/>
          <p:nvPr/>
        </p:nvSpPr>
        <p:spPr>
          <a:xfrm>
            <a:off x="4071934" y="24288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Он крылья на ноги надел,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Скатился с горки и взлетел!</a:t>
            </a:r>
            <a:endParaRPr lang="ru-RU" sz="24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3e7ea6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071546"/>
            <a:ext cx="4399997" cy="5786454"/>
          </a:xfrm>
        </p:spPr>
      </p:pic>
      <p:sp>
        <p:nvSpPr>
          <p:cNvPr id="5" name="Прямоугольник 4"/>
          <p:cNvSpPr/>
          <p:nvPr/>
        </p:nvSpPr>
        <p:spPr>
          <a:xfrm>
            <a:off x="4429124" y="192880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Очень трудно быть, не спорьте,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Самым метким в этом спорте.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Просто мчатся по лыжне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То под силу даже мне.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Сам попробуй бегать день,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А потом попасть в мишень,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Лёжа навзничь, из винтовки.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Тут нельзя без тренировки!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А мишень тебе не слон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Спорт </a:t>
            </a:r>
            <a:r>
              <a:rPr lang="ru-RU" sz="2000" dirty="0" smtClean="0">
                <a:solidFill>
                  <a:srgbClr val="7030A0"/>
                </a:solidFill>
              </a:rPr>
              <a:t>зовётся……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</TotalTime>
  <Words>219</Words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на тему :  «Зимние виды спорта»</vt:lpstr>
      <vt:lpstr>Цель и задачи</vt:lpstr>
      <vt:lpstr>ЗИМНИЕ ВИДЫ СПОРТА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:  «Зимние виды спорта»</dc:title>
  <dc:creator>Aleks</dc:creator>
  <cp:lastModifiedBy>Max</cp:lastModifiedBy>
  <cp:revision>4</cp:revision>
  <dcterms:created xsi:type="dcterms:W3CDTF">2018-09-12T14:23:13Z</dcterms:created>
  <dcterms:modified xsi:type="dcterms:W3CDTF">2018-09-12T14:54:14Z</dcterms:modified>
</cp:coreProperties>
</file>